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IBM Plex Sans Medium" panose="020B0603050203000203" pitchFamily="34" charset="0"/>
      <p:regular r:id="rId9"/>
      <p:bold r:id="rId10"/>
      <p:italic r:id="rId11"/>
      <p:boldItalic r:id="rId12"/>
    </p:embeddedFont>
    <p:embeddedFont>
      <p:font typeface="IBM Plex Sans SemiBold" panose="020B0703050203000203" pitchFamily="34" charset="0"/>
      <p:regular r:id="rId13"/>
      <p:bold r:id="rId14"/>
      <p:italic r:id="rId15"/>
      <p:boldItalic r:id="rId16"/>
    </p:embeddedFont>
    <p:embeddedFont>
      <p:font typeface="JetBrains Mono" panose="02000009000000000000" pitchFamily="49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397">
          <p15:clr>
            <a:srgbClr val="9AA0A6"/>
          </p15:clr>
        </p15:guide>
        <p15:guide id="4" pos="283">
          <p15:clr>
            <a:srgbClr val="9AA0A6"/>
          </p15:clr>
        </p15:guide>
        <p15:guide id="5" orient="horz" pos="486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 Leiras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  <p:guide orient="horz" pos="397"/>
        <p:guide pos="283"/>
        <p:guide orient="horz" pos="48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6b40dd6b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6b40dd6b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06d7e926e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06d7e926e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06d7e926e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06d7e926e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9384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06d7e926e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06d7e926e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580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2" name="Google Shape;5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85442" y="46346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85442" y="117091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0" name="Google Shape;20;p4"/>
          <p:cNvCxnSpPr/>
          <p:nvPr/>
        </p:nvCxnSpPr>
        <p:spPr>
          <a:xfrm rot="10800000" flipH="1">
            <a:off x="475800" y="4663217"/>
            <a:ext cx="8192400" cy="1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86401" y="4735976"/>
            <a:ext cx="1381801" cy="19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SemiBold"/>
              <a:buNone/>
              <a:defRPr sz="2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 Medium"/>
              <a:buChar char="●"/>
              <a:defRPr sz="18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Medium"/>
              <a:buChar char="○"/>
              <a:defRPr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Medium"/>
              <a:buChar char="■"/>
              <a:defRPr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Medium"/>
              <a:buChar char="●"/>
              <a:defRPr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Medium"/>
              <a:buChar char="○"/>
              <a:defRPr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Medium"/>
              <a:buChar char="■"/>
              <a:defRPr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Medium"/>
              <a:buChar char="●"/>
              <a:defRPr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Medium"/>
              <a:buChar char="○"/>
              <a:defRPr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Medium"/>
              <a:buChar char="■"/>
              <a:defRPr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ity.com/unity/features/arfound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376475" y="480275"/>
            <a:ext cx="2707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Mattias Cibien</a:t>
            </a:r>
            <a:endParaRPr sz="1800" dirty="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376475" y="891350"/>
            <a:ext cx="7513200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4800" b="0" dirty="0">
                <a:solidFill>
                  <a:srgbClr val="A5A5AA"/>
                </a:solidFill>
                <a:effectLst/>
                <a:latin typeface="JetBrains Mono" panose="02000009000000000000" pitchFamily="49" charset="0"/>
              </a:rPr>
              <a:t>Virtual Pets with Unity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7C4116-1448-C09A-59FE-90A238956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31" r="2482"/>
          <a:stretch/>
        </p:blipFill>
        <p:spPr>
          <a:xfrm>
            <a:off x="3754247" y="81103"/>
            <a:ext cx="5300547" cy="4981294"/>
          </a:xfrm>
          <a:prstGeom prst="rect">
            <a:avLst/>
          </a:prstGeom>
        </p:spPr>
      </p:pic>
      <p:sp>
        <p:nvSpPr>
          <p:cNvPr id="66" name="Google Shape;66;p15"/>
          <p:cNvSpPr txBox="1">
            <a:spLocks noGrp="1"/>
          </p:cNvSpPr>
          <p:nvPr>
            <p:ph type="title" idx="4294967295"/>
          </p:nvPr>
        </p:nvSpPr>
        <p:spPr>
          <a:xfrm>
            <a:off x="385442" y="46346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Who I am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4294967295"/>
          </p:nvPr>
        </p:nvSpPr>
        <p:spPr>
          <a:xfrm>
            <a:off x="385442" y="2095576"/>
            <a:ext cx="3309329" cy="14651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Mattias Cibien</a:t>
            </a:r>
            <a:br>
              <a:rPr lang="en-GB" dirty="0"/>
            </a:br>
            <a:r>
              <a:rPr lang="en-GB" dirty="0"/>
              <a:t>Software Engineer</a:t>
            </a:r>
            <a:br>
              <a:rPr lang="en-GB" dirty="0"/>
            </a:br>
            <a:r>
              <a:rPr lang="en-GB" dirty="0" err="1"/>
              <a:t>BindingFuture</a:t>
            </a:r>
            <a:r>
              <a:rPr lang="en-GB" dirty="0"/>
              <a:t> </a:t>
            </a:r>
            <a:r>
              <a:rPr lang="en-GB" dirty="0" err="1"/>
              <a:t>srl</a:t>
            </a:r>
            <a:endParaRPr lang="en-GB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6;p15">
            <a:extLst>
              <a:ext uri="{FF2B5EF4-FFF2-40B4-BE49-F238E27FC236}">
                <a16:creationId xmlns:a16="http://schemas.microsoft.com/office/drawing/2014/main" id="{F02FB947-BB03-401E-CE19-29DAB18EA44A}"/>
              </a:ext>
            </a:extLst>
          </p:cNvPr>
          <p:cNvSpPr txBox="1">
            <a:spLocks/>
          </p:cNvSpPr>
          <p:nvPr/>
        </p:nvSpPr>
        <p:spPr>
          <a:xfrm>
            <a:off x="385442" y="46346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SemiBold"/>
              <a:buNone/>
              <a:defRPr sz="28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Where to find 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13DBC3-959D-7FF4-8A45-DB7E1A4216BD}"/>
              </a:ext>
            </a:extLst>
          </p:cNvPr>
          <p:cNvSpPr txBox="1"/>
          <p:nvPr/>
        </p:nvSpPr>
        <p:spPr>
          <a:xfrm>
            <a:off x="385442" y="2042759"/>
            <a:ext cx="6372197" cy="10579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95000"/>
              </a:lnSpc>
              <a:spcAft>
                <a:spcPts val="120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sv-SE" sz="1500" dirty="0">
                <a:solidFill>
                  <a:schemeClr val="dk2"/>
                </a:solidFill>
                <a:latin typeface="IBM Plex Sans Medium"/>
                <a:sym typeface="IBM Plex Sans Medium"/>
              </a:rPr>
              <a:t>Mastodon: @mattiascibien@hachyderm.io</a:t>
            </a:r>
          </a:p>
          <a:p>
            <a:pPr marL="285750" indent="-285750">
              <a:lnSpc>
                <a:spcPct val="95000"/>
              </a:lnSpc>
              <a:spcAft>
                <a:spcPts val="120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sv-SE" sz="1500" dirty="0">
                <a:solidFill>
                  <a:schemeClr val="dk2"/>
                </a:solidFill>
                <a:latin typeface="IBM Plex Sans Medium"/>
                <a:sym typeface="IBM Plex Sans Medium"/>
              </a:rPr>
              <a:t>Linkedin: https://www.linkedin.com/in/mattiascibien</a:t>
            </a:r>
          </a:p>
          <a:p>
            <a:pPr marL="285750" indent="-285750">
              <a:lnSpc>
                <a:spcPct val="95000"/>
              </a:lnSpc>
              <a:spcAft>
                <a:spcPts val="120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sv-SE" sz="1500" dirty="0">
                <a:solidFill>
                  <a:schemeClr val="dk2"/>
                </a:solidFill>
                <a:latin typeface="IBM Plex Sans Medium"/>
                <a:sym typeface="IBM Plex Sans Medium"/>
              </a:rPr>
              <a:t>Github: https://github.com/mattiascibien</a:t>
            </a:r>
          </a:p>
        </p:txBody>
      </p:sp>
    </p:spTree>
    <p:extLst>
      <p:ext uri="{BB962C8B-B14F-4D97-AF65-F5344CB8AC3E}">
        <p14:creationId xmlns:p14="http://schemas.microsoft.com/office/powerpoint/2010/main" val="1995111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 idx="4294967295"/>
          </p:nvPr>
        </p:nvSpPr>
        <p:spPr>
          <a:xfrm>
            <a:off x="385442" y="46346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Table of contents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4294967295"/>
          </p:nvPr>
        </p:nvSpPr>
        <p:spPr>
          <a:xfrm>
            <a:off x="385442" y="1331446"/>
            <a:ext cx="3554098" cy="29336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285750" indent="-285750">
              <a:spcAft>
                <a:spcPts val="1200"/>
              </a:spcAft>
            </a:pPr>
            <a:r>
              <a:rPr lang="en-US" dirty="0"/>
              <a:t>Setting up AR foundation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Identifying planes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Spawning Pets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Occlusion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Light Estimation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Interacting with the pets</a:t>
            </a:r>
            <a:endParaRPr lang="en-GB" dirty="0"/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ADDA7577-E015-D237-CAE5-CEB957D65060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-73" t="5495" r="48163" b="1647"/>
          <a:stretch/>
        </p:blipFill>
        <p:spPr>
          <a:xfrm>
            <a:off x="3821153" y="85028"/>
            <a:ext cx="5233637" cy="497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299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 idx="4294967295"/>
          </p:nvPr>
        </p:nvSpPr>
        <p:spPr>
          <a:xfrm>
            <a:off x="385442" y="46346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ARFoundation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4294967295"/>
          </p:nvPr>
        </p:nvSpPr>
        <p:spPr>
          <a:xfrm>
            <a:off x="385442" y="1129991"/>
            <a:ext cx="8580138" cy="37765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A framework purpose-built for augmented reality development that allows you to build rich experiences once, then deploy across multiple mobile and wearable AR devices.</a:t>
            </a:r>
          </a:p>
          <a:p>
            <a:pPr marL="0" indent="0">
              <a:spcAft>
                <a:spcPts val="1200"/>
              </a:spcAft>
              <a:buNone/>
            </a:pPr>
            <a:endParaRPr lang="en-US" dirty="0"/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AR Foundation includes core features from </a:t>
            </a:r>
            <a:r>
              <a:rPr lang="en-US" dirty="0" err="1"/>
              <a:t>ARKit</a:t>
            </a:r>
            <a:r>
              <a:rPr lang="en-US" dirty="0"/>
              <a:t>, </a:t>
            </a:r>
            <a:r>
              <a:rPr lang="en-US" dirty="0" err="1"/>
              <a:t>ARCore</a:t>
            </a:r>
            <a:r>
              <a:rPr lang="en-US" dirty="0"/>
              <a:t>, Magic Leap, and HoloLens, as well as unique Unity features to build robust apps and enables you to take advantage of all of these features in a unified workflow.</a:t>
            </a:r>
          </a:p>
          <a:p>
            <a:pPr marL="0" indent="0">
              <a:spcAft>
                <a:spcPts val="1200"/>
              </a:spcAft>
              <a:buNone/>
            </a:pPr>
            <a:endParaRPr lang="en-US" dirty="0"/>
          </a:p>
          <a:p>
            <a:pPr marL="0" indent="0">
              <a:spcAft>
                <a:spcPts val="1200"/>
              </a:spcAft>
              <a:buNone/>
            </a:pPr>
            <a:r>
              <a:rPr lang="en-US" dirty="0">
                <a:hlinkClick r:id="rId3"/>
              </a:rPr>
              <a:t>Unity’s AR Foundation Framework | Cross platform augmented reality development software | Unity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665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6;p15">
            <a:extLst>
              <a:ext uri="{FF2B5EF4-FFF2-40B4-BE49-F238E27FC236}">
                <a16:creationId xmlns:a16="http://schemas.microsoft.com/office/drawing/2014/main" id="{F02FB947-BB03-401E-CE19-29DAB18EA44A}"/>
              </a:ext>
            </a:extLst>
          </p:cNvPr>
          <p:cNvSpPr txBox="1">
            <a:spLocks/>
          </p:cNvSpPr>
          <p:nvPr/>
        </p:nvSpPr>
        <p:spPr>
          <a:xfrm>
            <a:off x="311700" y="2285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SemiBold"/>
              <a:buNone/>
              <a:defRPr sz="28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Let’s get coding!</a:t>
            </a:r>
          </a:p>
        </p:txBody>
      </p:sp>
    </p:spTree>
    <p:extLst>
      <p:ext uri="{BB962C8B-B14F-4D97-AF65-F5344CB8AC3E}">
        <p14:creationId xmlns:p14="http://schemas.microsoft.com/office/powerpoint/2010/main" val="112302925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E1E30"/>
      </a:dk1>
      <a:lt1>
        <a:srgbClr val="FFFFFF"/>
      </a:lt1>
      <a:dk2>
        <a:srgbClr val="0E1E30"/>
      </a:dk2>
      <a:lt2>
        <a:srgbClr val="EEEEEE"/>
      </a:lt2>
      <a:accent1>
        <a:srgbClr val="044389"/>
      </a:accent1>
      <a:accent2>
        <a:srgbClr val="0E1E30"/>
      </a:accent2>
      <a:accent3>
        <a:srgbClr val="044389"/>
      </a:accent3>
      <a:accent4>
        <a:srgbClr val="FFAB40"/>
      </a:accent4>
      <a:accent5>
        <a:srgbClr val="0097A7"/>
      </a:accent5>
      <a:accent6>
        <a:srgbClr val="F9DC5C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</Words>
  <Application>Microsoft Office PowerPoint</Application>
  <PresentationFormat>On-screen Show (16:9)</PresentationFormat>
  <Paragraphs>22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IBM Plex Sans SemiBold</vt:lpstr>
      <vt:lpstr>Arial</vt:lpstr>
      <vt:lpstr>IBM Plex Sans Medium</vt:lpstr>
      <vt:lpstr>JetBrains Mono</vt:lpstr>
      <vt:lpstr>Simple Light</vt:lpstr>
      <vt:lpstr>PowerPoint Presentation</vt:lpstr>
      <vt:lpstr>Who I am</vt:lpstr>
      <vt:lpstr>PowerPoint Presentation</vt:lpstr>
      <vt:lpstr>Table of contents</vt:lpstr>
      <vt:lpstr>ARFoundation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Mattias Cibien</cp:lastModifiedBy>
  <cp:revision>9</cp:revision>
  <dcterms:modified xsi:type="dcterms:W3CDTF">2023-03-17T15:41:33Z</dcterms:modified>
</cp:coreProperties>
</file>